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ADLaM Display" panose="02010000000000000000" pitchFamily="2" charset="77"/>
      <p:regular r:id="rId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26" autoAdjust="0"/>
  </p:normalViewPr>
  <p:slideViewPr>
    <p:cSldViewPr>
      <p:cViewPr varScale="1">
        <p:scale>
          <a:sx n="80" d="100"/>
          <a:sy n="80" d="100"/>
        </p:scale>
        <p:origin x="824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080589"/>
              </p:ext>
            </p:extLst>
          </p:nvPr>
        </p:nvGraphicFramePr>
        <p:xfrm>
          <a:off x="381000" y="1181100"/>
          <a:ext cx="17602200" cy="7650756"/>
        </p:xfrm>
        <a:graphic>
          <a:graphicData uri="http://schemas.openxmlformats.org/drawingml/2006/table">
            <a:tbl>
              <a:tblPr/>
              <a:tblGrid>
                <a:gridCol w="2514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670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3028"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000" dirty="0"/>
                        <a:t>Tag/</a:t>
                      </a:r>
                      <a:r>
                        <a:rPr lang="en-US" sz="2000" dirty="0" err="1"/>
                        <a:t>Stunde</a:t>
                      </a:r>
                      <a:endParaRPr lang="en-US" sz="2000" dirty="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000" dirty="0">
                          <a:latin typeface="ADLaM Display" panose="02010000000000000000" pitchFamily="2" charset="77"/>
                          <a:ea typeface="ADLaM Display" panose="02010000000000000000" pitchFamily="2" charset="77"/>
                          <a:cs typeface="ADLaM Display" panose="02010000000000000000" pitchFamily="2" charset="77"/>
                        </a:rPr>
                        <a:t>Montag</a:t>
                      </a:r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000" dirty="0" err="1">
                          <a:latin typeface="ADLaM Display" panose="02010000000000000000" pitchFamily="2" charset="77"/>
                          <a:ea typeface="ADLaM Display" panose="02010000000000000000" pitchFamily="2" charset="77"/>
                          <a:cs typeface="ADLaM Display" panose="02010000000000000000" pitchFamily="2" charset="77"/>
                        </a:rPr>
                        <a:t>Dienstag</a:t>
                      </a:r>
                      <a:endParaRPr lang="en-US" sz="2000" dirty="0">
                        <a:latin typeface="ADLaM Display" panose="02010000000000000000" pitchFamily="2" charset="77"/>
                        <a:ea typeface="ADLaM Display" panose="02010000000000000000" pitchFamily="2" charset="77"/>
                        <a:cs typeface="ADLaM Display" panose="02010000000000000000" pitchFamily="2" charset="77"/>
                      </a:endParaRPr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000" dirty="0" err="1">
                          <a:latin typeface="ADLaM Display" panose="02010000000000000000" pitchFamily="2" charset="77"/>
                          <a:ea typeface="ADLaM Display" panose="02010000000000000000" pitchFamily="2" charset="77"/>
                          <a:cs typeface="ADLaM Display" panose="02010000000000000000" pitchFamily="2" charset="77"/>
                        </a:rPr>
                        <a:t>Mittwoch</a:t>
                      </a:r>
                      <a:endParaRPr lang="en-US" sz="2000" dirty="0">
                        <a:latin typeface="ADLaM Display" panose="02010000000000000000" pitchFamily="2" charset="77"/>
                        <a:ea typeface="ADLaM Display" panose="02010000000000000000" pitchFamily="2" charset="77"/>
                        <a:cs typeface="ADLaM Display" panose="02010000000000000000" pitchFamily="2" charset="77"/>
                      </a:endParaRPr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000" dirty="0" err="1">
                          <a:latin typeface="ADLaM Display" panose="02010000000000000000" pitchFamily="2" charset="77"/>
                          <a:ea typeface="ADLaM Display" panose="02010000000000000000" pitchFamily="2" charset="77"/>
                          <a:cs typeface="ADLaM Display" panose="02010000000000000000" pitchFamily="2" charset="77"/>
                        </a:rPr>
                        <a:t>Donnerstag</a:t>
                      </a:r>
                      <a:endParaRPr lang="en-US" sz="2000" dirty="0">
                        <a:latin typeface="ADLaM Display" panose="02010000000000000000" pitchFamily="2" charset="77"/>
                        <a:ea typeface="ADLaM Display" panose="02010000000000000000" pitchFamily="2" charset="77"/>
                        <a:cs typeface="ADLaM Display" panose="02010000000000000000" pitchFamily="2" charset="77"/>
                      </a:endParaRPr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000" dirty="0">
                          <a:latin typeface="ADLaM Display" panose="02010000000000000000" pitchFamily="2" charset="77"/>
                          <a:ea typeface="ADLaM Display" panose="02010000000000000000" pitchFamily="2" charset="77"/>
                          <a:cs typeface="ADLaM Display" panose="02010000000000000000" pitchFamily="2" charset="77"/>
                        </a:rPr>
                        <a:t>Freitag</a:t>
                      </a:r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466"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400" dirty="0"/>
                        <a:t>1.Stunde</a:t>
                      </a:r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 dirty="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3466"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400" dirty="0"/>
                        <a:t>2.Stunde</a:t>
                      </a:r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3466"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400" dirty="0"/>
                        <a:t>3.Stunde</a:t>
                      </a:r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 dirty="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466"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400" dirty="0"/>
                        <a:t>4.Stunde</a:t>
                      </a:r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3466"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400" dirty="0"/>
                        <a:t>5.Stunde</a:t>
                      </a:r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3466"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400" dirty="0"/>
                        <a:t>6.Stunde</a:t>
                      </a:r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33466"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400" dirty="0"/>
                        <a:t>7.Stunde</a:t>
                      </a:r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 dirty="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33466"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r>
                        <a:rPr lang="en-US" sz="2400" dirty="0"/>
                        <a:t>AG</a:t>
                      </a:r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 dirty="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 dirty="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 dirty="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4"/>
                        </a:lnSpc>
                        <a:defRPr/>
                      </a:pPr>
                      <a:endParaRPr lang="en-US" sz="2400" dirty="0"/>
                    </a:p>
                  </a:txBody>
                  <a:tcPr marL="0" marR="0" marT="0" marB="0" anchor="ctr">
                    <a:lnL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13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" name="Grafik 3" descr="Ein Bild, das Screenshot, Cartoon enthält.&#10;&#10;Automatisch generierte Beschreibung">
            <a:extLst>
              <a:ext uri="{FF2B5EF4-FFF2-40B4-BE49-F238E27FC236}">
                <a16:creationId xmlns:a16="http://schemas.microsoft.com/office/drawing/2014/main" id="{72DC0C10-4272-9E80-FAE2-33DE38F1F8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312"/>
          <a:stretch/>
        </p:blipFill>
        <p:spPr>
          <a:xfrm>
            <a:off x="0" y="8572500"/>
            <a:ext cx="18267947" cy="1817520"/>
          </a:xfrm>
          <a:prstGeom prst="rect">
            <a:avLst/>
          </a:prstGeom>
        </p:spPr>
      </p:pic>
      <p:pic>
        <p:nvPicPr>
          <p:cNvPr id="6" name="Grafik 5" descr="Ein Bild, das Text, Screenshot, Schrift, Grafiken enthält.&#10;&#10;Automatisch generierte Beschreibung">
            <a:extLst>
              <a:ext uri="{FF2B5EF4-FFF2-40B4-BE49-F238E27FC236}">
                <a16:creationId xmlns:a16="http://schemas.microsoft.com/office/drawing/2014/main" id="{98421111-6197-9405-829A-038ECEDF7B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" t="991" r="-413" b="84166"/>
          <a:stretch/>
        </p:blipFill>
        <p:spPr>
          <a:xfrm>
            <a:off x="1447800" y="0"/>
            <a:ext cx="15196221" cy="134084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Macintosh PowerPoint</Application>
  <PresentationFormat>Benutzerdefiniert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ADLaM Display</vt:lpstr>
      <vt:lpstr>Arial</vt:lpstr>
      <vt:lpstr>Calibri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Kopie von Stunde</dc:title>
  <cp:lastModifiedBy>Mirko Hopff</cp:lastModifiedBy>
  <cp:revision>3</cp:revision>
  <dcterms:created xsi:type="dcterms:W3CDTF">2006-08-16T00:00:00Z</dcterms:created>
  <dcterms:modified xsi:type="dcterms:W3CDTF">2025-08-16T13:27:30Z</dcterms:modified>
  <dc:identifier>DAGwPBaEV-g</dc:identifier>
</cp:coreProperties>
</file>