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ADLaM Display" panose="02010000000000000000" pitchFamily="2" charset="77"/>
      <p:regular r:id="rId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6" autoAdjust="0"/>
  </p:normalViewPr>
  <p:slideViewPr>
    <p:cSldViewPr>
      <p:cViewPr varScale="1">
        <p:scale>
          <a:sx n="69" d="100"/>
          <a:sy n="69" d="100"/>
        </p:scale>
        <p:origin x="240" y="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font" Target="fonts/font1.fntdata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740936"/>
              </p:ext>
            </p:extLst>
          </p:nvPr>
        </p:nvGraphicFramePr>
        <p:xfrm>
          <a:off x="381000" y="1455144"/>
          <a:ext cx="17602200" cy="7650756"/>
        </p:xfrm>
        <a:graphic>
          <a:graphicData uri="http://schemas.openxmlformats.org/drawingml/2006/table">
            <a:tbl>
              <a:tblPr/>
              <a:tblGrid>
                <a:gridCol w="2514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670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3028"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r>
                        <a:rPr lang="en-US" sz="2000" dirty="0"/>
                        <a:t>Tag/</a:t>
                      </a:r>
                      <a:r>
                        <a:rPr lang="en-US" sz="2000" dirty="0" err="1"/>
                        <a:t>Stunde</a:t>
                      </a:r>
                      <a:endParaRPr lang="en-US" sz="2000" dirty="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r>
                        <a:rPr lang="en-US" sz="2000" dirty="0">
                          <a:latin typeface="ADLaM Display" panose="02010000000000000000" pitchFamily="2" charset="77"/>
                          <a:ea typeface="ADLaM Display" panose="02010000000000000000" pitchFamily="2" charset="77"/>
                          <a:cs typeface="ADLaM Display" panose="02010000000000000000" pitchFamily="2" charset="77"/>
                        </a:rPr>
                        <a:t>Montag</a:t>
                      </a:r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r>
                        <a:rPr lang="en-US" sz="2000" dirty="0" err="1">
                          <a:latin typeface="ADLaM Display" panose="02010000000000000000" pitchFamily="2" charset="77"/>
                          <a:ea typeface="ADLaM Display" panose="02010000000000000000" pitchFamily="2" charset="77"/>
                          <a:cs typeface="ADLaM Display" panose="02010000000000000000" pitchFamily="2" charset="77"/>
                        </a:rPr>
                        <a:t>Dienstag</a:t>
                      </a:r>
                      <a:endParaRPr lang="en-US" sz="2000" dirty="0">
                        <a:latin typeface="ADLaM Display" panose="02010000000000000000" pitchFamily="2" charset="77"/>
                        <a:ea typeface="ADLaM Display" panose="02010000000000000000" pitchFamily="2" charset="77"/>
                        <a:cs typeface="ADLaM Display" panose="02010000000000000000" pitchFamily="2" charset="77"/>
                      </a:endParaRPr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r>
                        <a:rPr lang="en-US" sz="2000" dirty="0" err="1">
                          <a:latin typeface="ADLaM Display" panose="02010000000000000000" pitchFamily="2" charset="77"/>
                          <a:ea typeface="ADLaM Display" panose="02010000000000000000" pitchFamily="2" charset="77"/>
                          <a:cs typeface="ADLaM Display" panose="02010000000000000000" pitchFamily="2" charset="77"/>
                        </a:rPr>
                        <a:t>Mittwoch</a:t>
                      </a:r>
                      <a:endParaRPr lang="en-US" sz="2000" dirty="0">
                        <a:latin typeface="ADLaM Display" panose="02010000000000000000" pitchFamily="2" charset="77"/>
                        <a:ea typeface="ADLaM Display" panose="02010000000000000000" pitchFamily="2" charset="77"/>
                        <a:cs typeface="ADLaM Display" panose="02010000000000000000" pitchFamily="2" charset="77"/>
                      </a:endParaRPr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r>
                        <a:rPr lang="en-US" sz="2000" dirty="0" err="1">
                          <a:latin typeface="ADLaM Display" panose="02010000000000000000" pitchFamily="2" charset="77"/>
                          <a:ea typeface="ADLaM Display" panose="02010000000000000000" pitchFamily="2" charset="77"/>
                          <a:cs typeface="ADLaM Display" panose="02010000000000000000" pitchFamily="2" charset="77"/>
                        </a:rPr>
                        <a:t>Donnerstag</a:t>
                      </a:r>
                      <a:endParaRPr lang="en-US" sz="2000" dirty="0">
                        <a:latin typeface="ADLaM Display" panose="02010000000000000000" pitchFamily="2" charset="77"/>
                        <a:ea typeface="ADLaM Display" panose="02010000000000000000" pitchFamily="2" charset="77"/>
                        <a:cs typeface="ADLaM Display" panose="02010000000000000000" pitchFamily="2" charset="77"/>
                      </a:endParaRPr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r>
                        <a:rPr lang="en-US" sz="2000" dirty="0">
                          <a:latin typeface="ADLaM Display" panose="02010000000000000000" pitchFamily="2" charset="77"/>
                          <a:ea typeface="ADLaM Display" panose="02010000000000000000" pitchFamily="2" charset="77"/>
                          <a:cs typeface="ADLaM Display" panose="02010000000000000000" pitchFamily="2" charset="77"/>
                        </a:rPr>
                        <a:t>Freitag</a:t>
                      </a:r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3466"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r>
                        <a:rPr lang="en-US" sz="2400" dirty="0"/>
                        <a:t>1.Stunde</a:t>
                      </a:r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 dirty="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3466"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r>
                        <a:rPr lang="en-US" sz="2400" dirty="0"/>
                        <a:t>2.Stunde</a:t>
                      </a:r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 dirty="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3466"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r>
                        <a:rPr lang="en-US" sz="2400" dirty="0"/>
                        <a:t>3.Stunde</a:t>
                      </a:r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 dirty="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466"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r>
                        <a:rPr lang="en-US" sz="2400" dirty="0"/>
                        <a:t>4.Stunde</a:t>
                      </a:r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3466"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r>
                        <a:rPr lang="en-US" sz="2400" dirty="0"/>
                        <a:t>5.Stunde</a:t>
                      </a:r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3466"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r>
                        <a:rPr lang="en-US" sz="2400" dirty="0"/>
                        <a:t>6.Stunde</a:t>
                      </a:r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33466"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r>
                        <a:rPr lang="en-US" sz="2400" dirty="0"/>
                        <a:t>7.Stunde</a:t>
                      </a:r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 dirty="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33466"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r>
                        <a:rPr lang="en-US" sz="2400" dirty="0"/>
                        <a:t>AG</a:t>
                      </a:r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 dirty="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 dirty="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 dirty="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 dirty="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10" name="Grafik 9" descr="Ein Bild, das Screenshot, Cartoon enthält.&#10;&#10;Automatisch generierte Beschreibung">
            <a:extLst>
              <a:ext uri="{FF2B5EF4-FFF2-40B4-BE49-F238E27FC236}">
                <a16:creationId xmlns:a16="http://schemas.microsoft.com/office/drawing/2014/main" id="{7F497852-F9ED-36B1-167A-5D9AF3BD3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214"/>
          <a:stretch/>
        </p:blipFill>
        <p:spPr>
          <a:xfrm>
            <a:off x="-152400" y="8648700"/>
            <a:ext cx="18745200" cy="176997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8F6C8C3B-F24D-5FB2-6677-EDABB4A73520}"/>
              </a:ext>
            </a:extLst>
          </p:cNvPr>
          <p:cNvSpPr txBox="1"/>
          <p:nvPr/>
        </p:nvSpPr>
        <p:spPr>
          <a:xfrm>
            <a:off x="2362200" y="9289175"/>
            <a:ext cx="1217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Wichtig:</a:t>
            </a:r>
          </a:p>
        </p:txBody>
      </p:sp>
      <p:pic>
        <p:nvPicPr>
          <p:cNvPr id="13" name="Grafik 12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6C8059C7-7254-0E05-85D9-A2E352BDCD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49" r="37362" b="83445"/>
          <a:stretch/>
        </p:blipFill>
        <p:spPr>
          <a:xfrm>
            <a:off x="5905500" y="17465"/>
            <a:ext cx="6477000" cy="1559002"/>
          </a:xfrm>
          <a:prstGeom prst="rect">
            <a:avLst/>
          </a:prstGeom>
        </p:spPr>
      </p:pic>
      <p:pic>
        <p:nvPicPr>
          <p:cNvPr id="16" name="Grafik 15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C93C6826-CA9E-4E77-2396-6AE5C96BEC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686" r="5883" b="82722"/>
          <a:stretch/>
        </p:blipFill>
        <p:spPr>
          <a:xfrm>
            <a:off x="12895413" y="-127089"/>
            <a:ext cx="5406583" cy="1848110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81071817-D5C9-B869-FD94-65B2C82B4B44}"/>
              </a:ext>
            </a:extLst>
          </p:cNvPr>
          <p:cNvSpPr txBox="1"/>
          <p:nvPr/>
        </p:nvSpPr>
        <p:spPr>
          <a:xfrm>
            <a:off x="13563600" y="71943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Klasse: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Macintosh PowerPoint</Application>
  <PresentationFormat>Benutzerdefiniert</PresentationFormat>
  <Paragraphs>16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ADLaM Display</vt:lpstr>
      <vt:lpstr>Arial</vt:lpstr>
      <vt:lpstr>Calibri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Kopie von Stunde</dc:title>
  <cp:lastModifiedBy>Mirko Hopff</cp:lastModifiedBy>
  <cp:revision>4</cp:revision>
  <dcterms:created xsi:type="dcterms:W3CDTF">2006-08-16T00:00:00Z</dcterms:created>
  <dcterms:modified xsi:type="dcterms:W3CDTF">2025-08-16T13:43:47Z</dcterms:modified>
  <dc:identifier>DAGwPBaEV-g</dc:identifier>
</cp:coreProperties>
</file>